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10" autoAdjust="0"/>
  </p:normalViewPr>
  <p:slideViewPr>
    <p:cSldViewPr>
      <p:cViewPr>
        <p:scale>
          <a:sx n="66" d="100"/>
          <a:sy n="66" d="100"/>
        </p:scale>
        <p:origin x="-128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4C9F-867F-4EAE-AEAC-727C0838FF4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BC23E-744D-42F7-BAD1-A4C6C1A74AF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BC23E-744D-42F7-BAD1-A4C6C1A74A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007C1F-15C8-44E3-AACA-7A8B417FA18D}" type="datetimeFigureOut">
              <a:rPr lang="es-ES" smtClean="0"/>
              <a:pPr/>
              <a:t>05/05/2014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9EFD2F-84F5-4BDC-AF84-ACCA664553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5400" dirty="0" smtClean="0">
                <a:latin typeface="Corbel" pitchFamily="34" charset="0"/>
              </a:rPr>
              <a:t>2014</a:t>
            </a:r>
            <a:endParaRPr lang="es-ES" sz="5400" dirty="0">
              <a:latin typeface="Corbel" pitchFamily="34" charset="0"/>
            </a:endParaRPr>
          </a:p>
        </p:txBody>
      </p:sp>
      <p:pic>
        <p:nvPicPr>
          <p:cNvPr id="1027" name="Picture 3" descr="D:\Dékatos\3-Pps\Asamar\logo_cian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0679"/>
            <a:ext cx="5544616" cy="4554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357686" y="2757458"/>
            <a:ext cx="4357718" cy="2471742"/>
          </a:xfrm>
        </p:spPr>
        <p:txBody>
          <a:bodyPr/>
          <a:lstStyle/>
          <a:p>
            <a:r>
              <a:rPr lang="es-ES" dirty="0" smtClean="0">
                <a:latin typeface="Calibri" pitchFamily="34" charset="0"/>
              </a:rPr>
              <a:t>Población: 6.672.631</a:t>
            </a:r>
          </a:p>
          <a:p>
            <a:endParaRPr lang="es-ES" dirty="0" smtClean="0">
              <a:latin typeface="Calibri" pitchFamily="34" charset="0"/>
            </a:endParaRPr>
          </a:p>
          <a:p>
            <a:r>
              <a:rPr lang="es-ES" dirty="0" smtClean="0">
                <a:latin typeface="Calibri" pitchFamily="34" charset="0"/>
              </a:rPr>
              <a:t>Superficie: 406.752 km²</a:t>
            </a:r>
          </a:p>
          <a:p>
            <a:endParaRPr lang="es-ES" dirty="0" smtClean="0">
              <a:latin typeface="Calibri" pitchFamily="34" charset="0"/>
            </a:endParaRPr>
          </a:p>
          <a:p>
            <a:r>
              <a:rPr lang="es-ES" dirty="0" smtClean="0">
                <a:latin typeface="Calibri" pitchFamily="34" charset="0"/>
              </a:rPr>
              <a:t>P.I.B.: US$ 27.450 millones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026" name="Picture 2" descr="C:\Users\pc02\Desktop\mapa-de-sudame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429024" cy="47625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44008" y="989856"/>
            <a:ext cx="4032448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REPÚBLICA DEL PARAGUAY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Dékatos\3-Pps\Asamar\Sin títu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3448050" cy="478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HIDROGRAFÍA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paraguay</a:t>
            </a:r>
            <a:endParaRPr lang="es-E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pc02\Desktop\_475_464_164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4524375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c02\Desktop\mapa-de-sudame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46732"/>
            <a:ext cx="3816424" cy="530055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79512" y="40466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PUNTOS DE INGRESOS DE CARGA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923928" y="3573016"/>
            <a:ext cx="216024" cy="21602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Elipse"/>
          <p:cNvSpPr/>
          <p:nvPr/>
        </p:nvSpPr>
        <p:spPr>
          <a:xfrm>
            <a:off x="5436096" y="3789040"/>
            <a:ext cx="216024" cy="21602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9 Elipse"/>
          <p:cNvSpPr/>
          <p:nvPr/>
        </p:nvSpPr>
        <p:spPr>
          <a:xfrm>
            <a:off x="5076056" y="4437112"/>
            <a:ext cx="216024" cy="21602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860032" y="4437112"/>
            <a:ext cx="216024" cy="21602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00329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VENTAJAS Y DESVENTEJAS POR PUERTO</a:t>
            </a:r>
            <a:endParaRPr lang="en-US" sz="36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PC01\Desktop\barco-contenedores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425118"/>
            <a:ext cx="4500594" cy="3004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Y" dirty="0" smtClean="0"/>
              <a:t>BUENOS AIRES</a:t>
            </a:r>
            <a:endParaRPr lang="es-ES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r>
              <a:rPr lang="es-PY" dirty="0" smtClean="0"/>
              <a:t>Ventajas:</a:t>
            </a:r>
          </a:p>
          <a:p>
            <a:pPr lvl="1"/>
            <a:r>
              <a:rPr lang="es-PY" dirty="0" smtClean="0"/>
              <a:t>Distancia a </a:t>
            </a:r>
            <a:r>
              <a:rPr lang="es-PY" dirty="0" err="1" smtClean="0"/>
              <a:t>Asuncion</a:t>
            </a:r>
            <a:r>
              <a:rPr lang="es-PY" dirty="0" smtClean="0"/>
              <a:t> menor</a:t>
            </a:r>
          </a:p>
          <a:p>
            <a:pPr lvl="1"/>
            <a:r>
              <a:rPr lang="es-PY" dirty="0" smtClean="0"/>
              <a:t>Mas buques y barcazas aptas para operar</a:t>
            </a:r>
          </a:p>
          <a:p>
            <a:pPr lvl="1"/>
            <a:r>
              <a:rPr lang="es-PY" dirty="0" smtClean="0"/>
              <a:t>Por volumen, es más conveniente para marítimos</a:t>
            </a:r>
          </a:p>
          <a:p>
            <a:pPr lvl="1"/>
            <a:r>
              <a:rPr lang="es-PY" dirty="0" smtClean="0"/>
              <a:t>Mejores precios de transbordo</a:t>
            </a:r>
          </a:p>
          <a:p>
            <a:endParaRPr lang="es-PY" dirty="0" smtClean="0"/>
          </a:p>
          <a:p>
            <a:r>
              <a:rPr lang="es-PY" dirty="0" smtClean="0"/>
              <a:t>Desventajas:</a:t>
            </a:r>
          </a:p>
          <a:p>
            <a:pPr lvl="1"/>
            <a:r>
              <a:rPr lang="es-PY" dirty="0" smtClean="0"/>
              <a:t>Persecución a la carga paraguaya</a:t>
            </a:r>
          </a:p>
          <a:p>
            <a:pPr lvl="1"/>
            <a:r>
              <a:rPr lang="es-PY" dirty="0" smtClean="0"/>
              <a:t>Inflexibilidad de documentación (partir </a:t>
            </a:r>
            <a:r>
              <a:rPr lang="es-PY" dirty="0" err="1" smtClean="0"/>
              <a:t>bl´s</a:t>
            </a:r>
            <a:r>
              <a:rPr lang="es-PY" dirty="0" smtClean="0"/>
              <a:t>, </a:t>
            </a:r>
            <a:r>
              <a:rPr lang="es-PY" dirty="0" err="1" smtClean="0"/>
              <a:t>etc</a:t>
            </a:r>
            <a:r>
              <a:rPr lang="es-PY" dirty="0" smtClean="0"/>
              <a:t>)</a:t>
            </a:r>
          </a:p>
          <a:p>
            <a:pPr lvl="1"/>
            <a:r>
              <a:rPr lang="es-PY" dirty="0" smtClean="0"/>
              <a:t>Imposibilidad de tránsito terrestre</a:t>
            </a:r>
          </a:p>
        </p:txBody>
      </p:sp>
      <p:pic>
        <p:nvPicPr>
          <p:cNvPr id="2051" name="Picture 3" descr="C:\Users\PC01\Desktop\245px-Argentina_location_ma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75" y="476672"/>
            <a:ext cx="2333625" cy="397192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MONTEVIDEO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PY" dirty="0" smtClean="0"/>
              <a:t>Ventajas:</a:t>
            </a:r>
          </a:p>
          <a:p>
            <a:pPr lvl="1"/>
            <a:r>
              <a:rPr lang="es-PY" dirty="0" smtClean="0"/>
              <a:t>Cargas paraguayas bienvenidas</a:t>
            </a:r>
          </a:p>
          <a:p>
            <a:pPr lvl="1"/>
            <a:r>
              <a:rPr lang="es-PY" dirty="0" smtClean="0"/>
              <a:t>Flexibilidad documentaria</a:t>
            </a:r>
          </a:p>
          <a:p>
            <a:pPr lvl="1"/>
            <a:r>
              <a:rPr lang="es-PY" dirty="0" smtClean="0"/>
              <a:t>Posibilidad de tránsito terrestre</a:t>
            </a:r>
          </a:p>
          <a:p>
            <a:pPr>
              <a:buNone/>
            </a:pPr>
            <a:endParaRPr lang="es-PY" dirty="0" smtClean="0"/>
          </a:p>
          <a:p>
            <a:pPr>
              <a:buNone/>
            </a:pPr>
            <a:endParaRPr lang="es-PY" dirty="0" smtClean="0"/>
          </a:p>
          <a:p>
            <a:r>
              <a:rPr lang="es-PY" dirty="0" smtClean="0"/>
              <a:t>Desventajas:</a:t>
            </a:r>
          </a:p>
          <a:p>
            <a:pPr lvl="1"/>
            <a:r>
              <a:rPr lang="es-PY" dirty="0" smtClean="0"/>
              <a:t>Distancia mayor</a:t>
            </a:r>
          </a:p>
          <a:p>
            <a:pPr lvl="1"/>
            <a:r>
              <a:rPr lang="es-PY" dirty="0" smtClean="0"/>
              <a:t>Precio de servicios mayor</a:t>
            </a:r>
          </a:p>
          <a:p>
            <a:pPr lvl="1"/>
            <a:r>
              <a:rPr lang="es-PY" dirty="0" smtClean="0"/>
              <a:t>Fluviales deben ser aptos para navegación marítima</a:t>
            </a:r>
          </a:p>
          <a:p>
            <a:pPr lvl="1"/>
            <a:r>
              <a:rPr lang="es-PY" dirty="0" smtClean="0"/>
              <a:t>Terrestres deben pasar por Argentina</a:t>
            </a:r>
          </a:p>
          <a:p>
            <a:pPr>
              <a:buNone/>
            </a:pPr>
            <a:endParaRPr lang="es-PY" dirty="0" smtClean="0"/>
          </a:p>
          <a:p>
            <a:pPr>
              <a:buNone/>
            </a:pPr>
            <a:endParaRPr lang="es-PY" dirty="0" smtClean="0"/>
          </a:p>
        </p:txBody>
      </p:sp>
      <p:pic>
        <p:nvPicPr>
          <p:cNvPr id="3075" name="Picture 3" descr="C:\Users\PC01\Desktop\245px-Uruguay_location_ma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142984"/>
            <a:ext cx="2333625" cy="246697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IQUIQUE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PY" dirty="0" smtClean="0"/>
              <a:t>Ventajas:</a:t>
            </a:r>
          </a:p>
          <a:p>
            <a:pPr lvl="1"/>
            <a:r>
              <a:rPr lang="es-PY" dirty="0" smtClean="0"/>
              <a:t>Puerto Franco por excelencia</a:t>
            </a:r>
          </a:p>
          <a:p>
            <a:pPr>
              <a:buNone/>
            </a:pPr>
            <a:r>
              <a:rPr lang="es-PY" dirty="0" smtClean="0"/>
              <a:t> </a:t>
            </a:r>
          </a:p>
          <a:p>
            <a:r>
              <a:rPr lang="es-PY" dirty="0" smtClean="0"/>
              <a:t>Desventajas:</a:t>
            </a:r>
          </a:p>
          <a:p>
            <a:r>
              <a:rPr lang="es-PY" dirty="0" smtClean="0"/>
              <a:t> 	Flete terrestre altísimo</a:t>
            </a:r>
          </a:p>
        </p:txBody>
      </p:sp>
      <p:pic>
        <p:nvPicPr>
          <p:cNvPr id="4098" name="Picture 2" descr="C:\Users\PC01\Desktop\245px-Chile_location_ma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142984"/>
            <a:ext cx="1591119" cy="35719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PC01\Desktop\250px-Parana_in_Brazi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000108"/>
            <a:ext cx="2381250" cy="2352675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PARANAGUA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PY" dirty="0" smtClean="0"/>
              <a:t>Ventajas:</a:t>
            </a:r>
          </a:p>
          <a:p>
            <a:pPr lvl="1"/>
            <a:r>
              <a:rPr lang="es-PY" dirty="0" smtClean="0"/>
              <a:t>Rápido transito </a:t>
            </a:r>
            <a:r>
              <a:rPr lang="es-PY" dirty="0" err="1" smtClean="0"/>
              <a:t>Paranagua</a:t>
            </a:r>
            <a:r>
              <a:rPr lang="es-PY" dirty="0" smtClean="0"/>
              <a:t> – Ciudad</a:t>
            </a:r>
          </a:p>
          <a:p>
            <a:pPr lvl="1">
              <a:buNone/>
            </a:pPr>
            <a:r>
              <a:rPr lang="es-PY" dirty="0" smtClean="0"/>
              <a:t>	del Este</a:t>
            </a:r>
          </a:p>
          <a:p>
            <a:pPr lvl="1"/>
            <a:r>
              <a:rPr lang="es-PY" dirty="0" smtClean="0"/>
              <a:t>Flete terrestre menor que Montevideo</a:t>
            </a:r>
          </a:p>
          <a:p>
            <a:endParaRPr lang="es-PY" dirty="0" smtClean="0"/>
          </a:p>
          <a:p>
            <a:r>
              <a:rPr lang="es-PY" dirty="0" smtClean="0"/>
              <a:t>Desventajas:</a:t>
            </a:r>
          </a:p>
          <a:p>
            <a:pPr lvl="1"/>
            <a:r>
              <a:rPr lang="es-PY" dirty="0" smtClean="0"/>
              <a:t>Rigidez de la Aduana Brasilera</a:t>
            </a:r>
          </a:p>
          <a:p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681</TotalTime>
  <Words>125</Words>
  <Application>Microsoft Office PowerPoint</Application>
  <PresentationFormat>Presentación en pantalla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Diapositiva 1</vt:lpstr>
      <vt:lpstr>REPÚBLICA DEL PARAGUAY</vt:lpstr>
      <vt:lpstr>HIDROGRAFÍA del paraguay</vt:lpstr>
      <vt:lpstr>Diapositiva 4</vt:lpstr>
      <vt:lpstr>VENTAJAS Y DESVENTEJAS POR PUERTO</vt:lpstr>
      <vt:lpstr>BUENOS AIRES</vt:lpstr>
      <vt:lpstr>MONTEVIDEO</vt:lpstr>
      <vt:lpstr>IQUIQUE</vt:lpstr>
      <vt:lpstr>PARANAGUA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pc02</dc:creator>
  <cp:lastModifiedBy>Admin</cp:lastModifiedBy>
  <cp:revision>70</cp:revision>
  <dcterms:created xsi:type="dcterms:W3CDTF">2014-04-21T16:47:09Z</dcterms:created>
  <dcterms:modified xsi:type="dcterms:W3CDTF">2014-05-05T15:06:07Z</dcterms:modified>
</cp:coreProperties>
</file>